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1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D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16"/>
    <p:restoredTop sz="94650"/>
  </p:normalViewPr>
  <p:slideViewPr>
    <p:cSldViewPr snapToGrid="0" snapToObjects="1">
      <p:cViewPr>
        <p:scale>
          <a:sx n="67" d="100"/>
          <a:sy n="67" d="100"/>
        </p:scale>
        <p:origin x="-132" y="-8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0A069-B3ED-224F-AE22-DECA8F5BC550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97957-C4AD-0640-99D3-AF8C0C9641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3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97957-C4AD-0640-99D3-AF8C0C9641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83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897957-C4AD-0640-99D3-AF8C0C9641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10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7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6232" y="1690687"/>
            <a:ext cx="5212081" cy="45029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A44C-6A17-024D-B75B-E05D32E656A7}" type="datetimeFigureOut">
              <a:rPr lang="en-US" smtClean="0"/>
              <a:t>10/11/2016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2AE8-FD19-B74F-A5B1-60DCA2FBF75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838200" y="365125"/>
            <a:ext cx="4045527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A44C-6A17-024D-B75B-E05D32E656A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2AE8-FD19-B74F-A5B1-60DCA2FBF7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27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#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2025650"/>
            <a:ext cx="8326438" cy="36687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4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General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2571"/>
            <a:ext cx="6172200" cy="4873625"/>
          </a:xfrm>
          <a:prstGeom prst="rect">
            <a:avLst/>
          </a:prstGeom>
          <a:noFill/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1563" y="592570"/>
            <a:ext cx="3932237" cy="1069975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21562" y="2157844"/>
            <a:ext cx="3932237" cy="33162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A44C-6A17-024D-B75B-E05D32E656A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2AE8-FD19-B74F-A5B1-60DCA2FB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5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872" y="365125"/>
            <a:ext cx="4956464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A44C-6A17-024D-B75B-E05D32E656A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12AE8-FD19-B74F-A5B1-60DCA2FB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1A44C-6A17-024D-B75B-E05D32E656A7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12AE8-FD19-B74F-A5B1-60DCA2FBF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6" r:id="rId5"/>
    <p:sldLayoutId id="214748365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8000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70457"/>
          </a:xfrm>
        </p:spPr>
        <p:txBody>
          <a:bodyPr>
            <a:noAutofit/>
          </a:bodyPr>
          <a:lstStyle/>
          <a:p>
            <a:pPr algn="ctr"/>
            <a:r>
              <a:rPr lang="en-US" sz="12500" dirty="0" smtClean="0">
                <a:solidFill>
                  <a:schemeClr val="bg1"/>
                </a:solidFill>
                <a:latin typeface="Hello Lucky" charset="0"/>
                <a:ea typeface="Hello Lucky" charset="0"/>
                <a:cs typeface="Hello Lucky" charset="0"/>
              </a:rPr>
              <a:t>Lesson </a:t>
            </a:r>
            <a:r>
              <a:rPr lang="en-US" sz="12500" dirty="0" smtClean="0">
                <a:solidFill>
                  <a:schemeClr val="bg1"/>
                </a:solidFill>
                <a:latin typeface="Hello Lucky" charset="0"/>
                <a:ea typeface="Hello Lucky" charset="0"/>
                <a:cs typeface="Hello Lucky" charset="0"/>
              </a:rPr>
              <a:t>Five</a:t>
            </a:r>
            <a:endParaRPr lang="en-US" sz="12500" dirty="0">
              <a:solidFill>
                <a:schemeClr val="bg1"/>
              </a:solidFill>
              <a:latin typeface="Hello Lucky" charset="0"/>
              <a:ea typeface="Hello Lucky" charset="0"/>
              <a:cs typeface="Hello Lucky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60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4727"/>
            <a:ext cx="10014295" cy="48629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B3D133"/>
                </a:solidFill>
                <a:latin typeface="Hello Lucky" charset="0"/>
                <a:ea typeface="Hello Lucky" charset="0"/>
                <a:cs typeface="Hello Lucky" charset="0"/>
              </a:rPr>
              <a:t>Warm-Up </a:t>
            </a:r>
            <a:r>
              <a:rPr lang="en-US" sz="4800" dirty="0" smtClean="0">
                <a:solidFill>
                  <a:srgbClr val="B3D133"/>
                </a:solidFill>
                <a:latin typeface="Hello Lucky" charset="0"/>
                <a:ea typeface="Hello Lucky" charset="0"/>
                <a:cs typeface="Hello Lucky" charset="0"/>
              </a:rPr>
              <a:t>Question</a:t>
            </a:r>
            <a:endParaRPr 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39934" y="2279649"/>
            <a:ext cx="8734425" cy="366871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 dirty="0"/>
              <a:t>Can you think of an experience from your life where you </a:t>
            </a:r>
            <a:r>
              <a:rPr lang="en-US" sz="4000" dirty="0" smtClean="0"/>
              <a:t>or someone </a:t>
            </a:r>
            <a:r>
              <a:rPr lang="en-US" sz="4000" dirty="0"/>
              <a:t>you know was able to change something for the better?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400" dirty="0"/>
              <a:t/>
            </a:r>
            <a:br>
              <a:rPr lang="en-US" sz="2400" dirty="0"/>
            </a:br>
            <a:endParaRPr lang="en-US" sz="2400" baseline="30000" dirty="0" smtClean="0">
              <a:latin typeface="Gotham-Book" charset="0"/>
              <a:ea typeface="Gotham-Book" charset="0"/>
              <a:cs typeface="Gotham-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047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748" y="259773"/>
            <a:ext cx="6455664" cy="59338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259773"/>
            <a:ext cx="5622035" cy="6133840"/>
          </a:xfrm>
        </p:spPr>
        <p:txBody>
          <a:bodyPr anchor="t" anchorCtr="0">
            <a:norm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Hello Lucky" charset="0"/>
                <a:ea typeface="Hello Lucky" charset="0"/>
                <a:cs typeface="Hello Lucky" charset="0"/>
              </a:rPr>
              <a:t>Exit</a:t>
            </a:r>
            <a:br>
              <a:rPr lang="en-US" sz="6600" dirty="0" smtClean="0">
                <a:solidFill>
                  <a:schemeClr val="bg1"/>
                </a:solidFill>
                <a:latin typeface="Hello Lucky" charset="0"/>
                <a:ea typeface="Hello Lucky" charset="0"/>
                <a:cs typeface="Hello Lucky" charset="0"/>
              </a:rPr>
            </a:br>
            <a:r>
              <a:rPr lang="en-US" sz="6600" dirty="0" smtClean="0">
                <a:solidFill>
                  <a:schemeClr val="bg1"/>
                </a:solidFill>
                <a:latin typeface="Hello Lucky" charset="0"/>
                <a:ea typeface="Hello Lucky" charset="0"/>
                <a:cs typeface="Hello Lucky" charset="0"/>
              </a:rPr>
              <a:t>Ticket</a:t>
            </a:r>
            <a:br>
              <a:rPr lang="en-US" sz="6600" dirty="0" smtClean="0">
                <a:solidFill>
                  <a:schemeClr val="bg1"/>
                </a:solidFill>
                <a:latin typeface="Hello Lucky" charset="0"/>
                <a:ea typeface="Hello Lucky" charset="0"/>
                <a:cs typeface="Hello Lucky" charset="0"/>
              </a:rPr>
            </a:br>
            <a:r>
              <a:rPr lang="en-US" sz="6600" dirty="0" smtClean="0">
                <a:solidFill>
                  <a:schemeClr val="bg1"/>
                </a:solidFill>
                <a:latin typeface="Hello Lucky" charset="0"/>
                <a:ea typeface="Hello Lucky" charset="0"/>
                <a:cs typeface="Hello Lucky" charset="0"/>
              </a:rPr>
              <a:t>Question</a:t>
            </a:r>
            <a:endParaRPr lang="en-US" sz="6600" dirty="0">
              <a:solidFill>
                <a:schemeClr val="bg1"/>
              </a:solidFill>
              <a:latin typeface="Hello Lucky" charset="0"/>
              <a:ea typeface="Hello Lucky" charset="0"/>
              <a:cs typeface="Hello Lucky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9351" y="714375"/>
            <a:ext cx="5343525" cy="4909705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200" b="1" dirty="0"/>
              <a:t>What are some next steps Minnesotans need to take in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order to fight against the tobacco industry or prevent </a:t>
            </a:r>
            <a:r>
              <a:rPr lang="en-US" sz="3200" b="1" dirty="0" smtClean="0"/>
              <a:t>others</a:t>
            </a:r>
            <a:r>
              <a:rPr lang="en-US" sz="3200" dirty="0"/>
              <a:t> </a:t>
            </a:r>
            <a:r>
              <a:rPr lang="en-US" sz="3200" b="1" dirty="0" smtClean="0"/>
              <a:t>from </a:t>
            </a:r>
            <a:r>
              <a:rPr lang="en-US" sz="3200" b="1" dirty="0"/>
              <a:t>starting to use tobacco?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000" baseline="30000" dirty="0">
              <a:latin typeface="Gotham-Book" charset="0"/>
              <a:ea typeface="Gotham-Book" charset="0"/>
              <a:cs typeface="Gotham-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359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41</Words>
  <Application>Microsoft Office PowerPoint</Application>
  <PresentationFormat>Custom</PresentationFormat>
  <Paragraphs>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Lesson Five</vt:lpstr>
      <vt:lpstr>Warm-Up Question</vt:lpstr>
      <vt:lpstr>Exit Ticket 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LeClaire</dc:creator>
  <cp:lastModifiedBy>Kari Oldfield</cp:lastModifiedBy>
  <cp:revision>25</cp:revision>
  <dcterms:created xsi:type="dcterms:W3CDTF">2016-09-15T15:49:55Z</dcterms:created>
  <dcterms:modified xsi:type="dcterms:W3CDTF">2016-10-11T18:05:50Z</dcterms:modified>
</cp:coreProperties>
</file>