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16"/>
    <p:restoredTop sz="94650"/>
  </p:normalViewPr>
  <p:slideViewPr>
    <p:cSldViewPr snapToGrid="0" snapToObjects="1">
      <p:cViewPr>
        <p:scale>
          <a:sx n="67" d="100"/>
          <a:sy n="67" d="100"/>
        </p:scale>
        <p:origin x="-132" y="-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0A069-B3ED-224F-AE22-DECA8F5BC55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97957-C4AD-0640-99D3-AF8C0C96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3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97957-C4AD-0640-99D3-AF8C0C9641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83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97957-C4AD-0640-99D3-AF8C0C9641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1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7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6232" y="1690687"/>
            <a:ext cx="5212081" cy="45029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A44C-6A17-024D-B75B-E05D32E656A7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4552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A44C-6A17-024D-B75B-E05D32E656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7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025650"/>
            <a:ext cx="8326438" cy="3668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4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eneral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571"/>
            <a:ext cx="6172200" cy="4873625"/>
          </a:xfrm>
          <a:prstGeom prst="rect">
            <a:avLst/>
          </a:prstGeo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1563" y="592570"/>
            <a:ext cx="3932237" cy="1069975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1562" y="2157844"/>
            <a:ext cx="3932237" cy="3316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A44C-6A17-024D-B75B-E05D32E656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2" y="365125"/>
            <a:ext cx="4956464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A44C-6A17-024D-B75B-E05D32E656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1A44C-6A17-024D-B75B-E05D32E656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00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70457"/>
          </a:xfrm>
        </p:spPr>
        <p:txBody>
          <a:bodyPr>
            <a:noAutofit/>
          </a:bodyPr>
          <a:lstStyle/>
          <a:p>
            <a:pPr algn="ctr"/>
            <a:r>
              <a:rPr lang="en-US" sz="125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  <a:t>Lesson </a:t>
            </a:r>
            <a:r>
              <a:rPr lang="en-US" sz="125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  <a:t>Four</a:t>
            </a:r>
            <a:endParaRPr lang="en-US" sz="12500" dirty="0">
              <a:solidFill>
                <a:schemeClr val="bg1"/>
              </a:solidFill>
              <a:latin typeface="Hello Lucky" charset="0"/>
              <a:ea typeface="Hello Lucky" charset="0"/>
              <a:cs typeface="Hello Luck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6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4727"/>
            <a:ext cx="10014295" cy="48629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B3D133"/>
                </a:solidFill>
                <a:latin typeface="Hello Lucky" charset="0"/>
                <a:ea typeface="Hello Lucky" charset="0"/>
                <a:cs typeface="Hello Lucky" charset="0"/>
              </a:rPr>
              <a:t>Warm-Up Questions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38199" y="2268537"/>
            <a:ext cx="8734425" cy="366871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1. What is the last advertisement that </a:t>
            </a:r>
            <a:r>
              <a:rPr lang="en-US" sz="3200" dirty="0" smtClean="0"/>
              <a:t>you remember </a:t>
            </a:r>
            <a:r>
              <a:rPr lang="en-US" sz="3200" dirty="0"/>
              <a:t>seeing? This could </a:t>
            </a:r>
            <a:r>
              <a:rPr lang="en-US" sz="3200" dirty="0" smtClean="0"/>
              <a:t>be an </a:t>
            </a:r>
            <a:r>
              <a:rPr lang="en-US" sz="3200" dirty="0"/>
              <a:t>advertisement on TV, on a billboard, online or in a magazine.</a:t>
            </a:r>
            <a:br>
              <a:rPr lang="en-US" sz="3200" dirty="0"/>
            </a:br>
            <a:r>
              <a:rPr lang="en-US" sz="3200" dirty="0"/>
              <a:t>2. What makes you remember this advertisement?</a:t>
            </a:r>
            <a:br>
              <a:rPr lang="en-US" sz="32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baseline="30000" dirty="0" smtClean="0">
              <a:latin typeface="Gotham-Book" charset="0"/>
              <a:ea typeface="Gotham-Book" charset="0"/>
              <a:cs typeface="Gotham-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4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748" y="259773"/>
            <a:ext cx="6455664" cy="59338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59773"/>
            <a:ext cx="5622035" cy="6133840"/>
          </a:xfrm>
        </p:spPr>
        <p:txBody>
          <a:bodyPr anchor="t" anchorCtr="0">
            <a:norm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  <a:t>Factsheet</a:t>
            </a:r>
            <a:br>
              <a:rPr lang="en-US" sz="66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</a:br>
            <a:r>
              <a:rPr lang="en-US" sz="66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  <a:t>Jig-Saw Activity</a:t>
            </a:r>
            <a:br>
              <a:rPr lang="en-US" sz="66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</a:br>
            <a:r>
              <a:rPr lang="en-US" sz="66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  <a:t>Instructions</a:t>
            </a:r>
            <a:endParaRPr lang="en-US" sz="6600" dirty="0">
              <a:solidFill>
                <a:schemeClr val="bg1"/>
              </a:solidFill>
              <a:latin typeface="Hello Lucky" charset="0"/>
              <a:ea typeface="Hello Lucky" charset="0"/>
              <a:cs typeface="Hello Luck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9351" y="714375"/>
            <a:ext cx="5343525" cy="490970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1. With your group, read your factsheet.</a:t>
            </a:r>
            <a:br>
              <a:rPr lang="en-US" sz="3200" dirty="0"/>
            </a:br>
            <a:r>
              <a:rPr lang="en-US" sz="3200" dirty="0"/>
              <a:t>2. Together, write down three important pieces of</a:t>
            </a:r>
            <a:br>
              <a:rPr lang="en-US" sz="3200" dirty="0"/>
            </a:br>
            <a:r>
              <a:rPr lang="en-US" sz="3200" dirty="0"/>
              <a:t>information you learned.</a:t>
            </a:r>
            <a:br>
              <a:rPr lang="en-US" sz="3200" dirty="0"/>
            </a:br>
            <a:endParaRPr lang="en-US" sz="3000" baseline="30000" dirty="0">
              <a:latin typeface="Gotham-Book" charset="0"/>
              <a:ea typeface="Gotham-Book" charset="0"/>
              <a:cs typeface="Gotham-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5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47</Words>
  <Application>Microsoft Office PowerPoint</Application>
  <PresentationFormat>Custom</PresentationFormat>
  <Paragraphs>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Lesson Four</vt:lpstr>
      <vt:lpstr>Warm-Up Questions</vt:lpstr>
      <vt:lpstr>Factsheet Jig-Saw Activity Instructions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LeClaire</dc:creator>
  <cp:lastModifiedBy>Kari Oldfield</cp:lastModifiedBy>
  <cp:revision>24</cp:revision>
  <dcterms:created xsi:type="dcterms:W3CDTF">2016-09-15T15:49:55Z</dcterms:created>
  <dcterms:modified xsi:type="dcterms:W3CDTF">2016-10-11T18:02:47Z</dcterms:modified>
</cp:coreProperties>
</file>